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2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8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8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0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1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3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1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3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8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6E66-E87A-4C82-B1F9-11E63D30D8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31966-5932-430C-9323-25353C627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4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44385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677" y="0"/>
            <a:ext cx="6396323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8123" y="128016"/>
            <a:ext cx="4599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tabLst>
                <a:tab pos="1700213" algn="l"/>
              </a:tabLst>
            </a:pPr>
            <a:r>
              <a:rPr lang="fa-IR" sz="3600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latin typeface="IRANSansWeb Black" panose="020B0506030804020204" pitchFamily="34" charset="-78"/>
                <a:cs typeface="IRANSansWeb Black" panose="020B0506030804020204" pitchFamily="34" charset="-78"/>
              </a:rPr>
              <a:t>چیت بازی فال گایز</a:t>
            </a:r>
          </a:p>
          <a:p>
            <a:pPr algn="ctr" rtl="1">
              <a:tabLst>
                <a:tab pos="1700213" algn="l"/>
              </a:tabLst>
            </a:pPr>
            <a:r>
              <a:rPr lang="fa-IR" sz="3600" dirty="0" smtClean="0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latin typeface="IRANSansWeb Black" panose="020B0506030804020204" pitchFamily="34" charset="-78"/>
                <a:cs typeface="IRANSansWeb Black" panose="020B0506030804020204" pitchFamily="34" charset="-78"/>
              </a:rPr>
              <a:t>توسط سایت ثناگیم </a:t>
            </a:r>
            <a:r>
              <a:rPr lang="fa-IR" sz="360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IRANSansWeb Black" panose="020B0506030804020204" pitchFamily="34" charset="-78"/>
                <a:cs typeface="IRANSansWeb Black" panose="020B0506030804020204" pitchFamily="34" charset="-78"/>
              </a:rPr>
              <a:t>برای اولین بار در ایران </a:t>
            </a:r>
            <a:endParaRPr lang="en-US" sz="3600" dirty="0" smtClean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IRANSansWeb Black" panose="020B0506030804020204" pitchFamily="34" charset="-78"/>
              <a:cs typeface="IRANSansWeb Black" panose="020B0506030804020204" pitchFamily="34" charset="-78"/>
            </a:endParaRPr>
          </a:p>
          <a:p>
            <a:pPr algn="ctr" rtl="1">
              <a:tabLst>
                <a:tab pos="1700213" algn="l"/>
              </a:tabLst>
            </a:pPr>
            <a:endParaRPr lang="en-US" sz="3600" dirty="0">
              <a:ln>
                <a:solidFill>
                  <a:schemeClr val="bg1"/>
                </a:solidFill>
              </a:ln>
              <a:solidFill>
                <a:srgbClr val="C00000"/>
              </a:solidFill>
              <a:latin typeface="IRANSansWeb Black" panose="020B0506030804020204" pitchFamily="34" charset="-78"/>
              <a:cs typeface="IRANSansWeb Black" panose="020B0506030804020204" pitchFamily="34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904" y="6300216"/>
            <a:ext cx="462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latin typeface="IRANSansWeb Black" panose="020B0506030804020204" pitchFamily="34" charset="-78"/>
                <a:cs typeface="IRANSansWeb Black" panose="020B0506030804020204" pitchFamily="34" charset="-78"/>
              </a:rPr>
              <a:t>ادرس سایت: </a:t>
            </a:r>
            <a:r>
              <a:rPr lang="en-US" sz="2400" dirty="0" smtClean="0">
                <a:latin typeface="IRANSansWeb Black" panose="020B0506030804020204" pitchFamily="34" charset="-78"/>
                <a:cs typeface="IRANSansWeb Black" panose="020B0506030804020204" pitchFamily="34" charset="-78"/>
              </a:rPr>
              <a:t>www.sanagame.ir</a:t>
            </a:r>
            <a:endParaRPr lang="en-US" sz="2400" dirty="0">
              <a:latin typeface="IRANSansWeb Black" panose="020B0506030804020204" pitchFamily="34" charset="-78"/>
              <a:cs typeface="IRANSansWeb Black" panose="020B0506030804020204" pitchFamily="34" charset="-78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916" y="5120640"/>
            <a:ext cx="1007800" cy="81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4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IRANSansWeb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sanaei</dc:creator>
  <cp:lastModifiedBy>omid sanaei</cp:lastModifiedBy>
  <cp:revision>1</cp:revision>
  <dcterms:created xsi:type="dcterms:W3CDTF">2020-09-04T15:26:22Z</dcterms:created>
  <dcterms:modified xsi:type="dcterms:W3CDTF">2020-09-04T15:32:44Z</dcterms:modified>
</cp:coreProperties>
</file>